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0" r:id="rId19"/>
    <p:sldId id="373" r:id="rId20"/>
    <p:sldId id="371" r:id="rId21"/>
    <p:sldId id="372" r:id="rId22"/>
    <p:sldId id="36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77" d="100"/>
          <a:sy n="77" d="100"/>
        </p:scale>
        <p:origin x="974" y="5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200">
                  <a:solidFill>
                    <a:schemeClr val="tx1"/>
                  </a:solidFill>
                </a:defRPr>
              </a:pPr>
              <a:r>
                <a:rPr lang="en-US" sz="12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1"/>
                    </a:solidFill>
                  </a:defRPr>
                </a:pP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2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tx1"/>
              </a:solidFill>
              <a:latin typeface="Aptos Narrow" panose="020B0004020202020204" pitchFamily="34" charset="0"/>
              <a:ea typeface="Aptos Narrow" panose="020B0004020202020204" pitchFamily="34" charset="0"/>
              <a:cs typeface="Aptos Narrow" panose="020B0004020202020204" pitchFamily="34" charset="0"/>
            </a:defRPr>
          </a:pPr>
          <a:endParaRPr lang="en-DK" sz="1200" b="1">
            <a:solidFill>
              <a:schemeClr val="tx1"/>
            </a:solidFill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tx1"/>
                  </a:solidFill>
                </a:defRPr>
              </a:pPr>
              <a:r>
                <a:rPr lang="en-US" sz="12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tx1"/>
                    </a:solidFill>
                  </a:defRPr>
                </a:pP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2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tx1"/>
              </a:solidFill>
              <a:latin typeface="Aptos Narrow" panose="020B0004020202020204" pitchFamily="34" charset="0"/>
              <a:ea typeface="Aptos Narrow" panose="020B0004020202020204" pitchFamily="34" charset="0"/>
              <a:cs typeface="Aptos Narrow" panose="020B0004020202020204" pitchFamily="34" charset="0"/>
            </a:defRPr>
          </a:pPr>
          <a:endParaRPr lang="en-DK" sz="1200" b="1">
            <a:solidFill>
              <a:schemeClr val="tx1"/>
            </a:solidFill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/>
            <a:t>Pitch</a:t>
          </a:r>
          <a:endParaRPr lang="en-US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/>
            <a:t>QAW Highlights</a:t>
          </a:r>
          <a:endParaRPr lang="en-US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Pitch</a:t>
          </a:r>
          <a:endParaRPr lang="en-US" sz="2000" kern="120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QAW Highlights</a:t>
          </a:r>
          <a:endParaRPr lang="en-US" sz="2000" kern="120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microsoft.com/office/2014/relationships/chartEx" Target="../charts/chartEx2.xml"/><Relationship Id="rId4" Type="http://schemas.openxmlformats.org/officeDocument/2006/relationships/image" Target="../media/image48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950908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1. </a:t>
            </a:r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715332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2. </a:t>
            </a:r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Pattern considered: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21883-71C2-D245-057E-2DCAAAB0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1" y="1598429"/>
            <a:ext cx="776395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5F9C3-B82F-D80A-DBD5-55AB5482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97" y="1158436"/>
            <a:ext cx="7898606" cy="54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B6B60-F070-4F08-C490-34D06AD3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781050"/>
            <a:ext cx="7913338" cy="54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Load balancer</a:t>
            </a:r>
            <a:endParaRPr lang="en-DK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5746575" y="120967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Actor model</a:t>
            </a:r>
            <a:endParaRPr lang="en-DK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The actor model will complete</a:t>
            </a:r>
          </a:p>
          <a:p>
            <a:pPr lvl="1"/>
            <a:r>
              <a:rPr lang="en-GB" i="1" dirty="0"/>
              <a:t>a single transaction with fewer </a:t>
            </a:r>
          </a:p>
          <a:p>
            <a:pPr lvl="1"/>
            <a:r>
              <a:rPr lang="en-GB" i="1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</a:t>
            </a:r>
          </a:p>
          <a:p>
            <a:pPr marL="0" indent="0">
              <a:buNone/>
            </a:pPr>
            <a:r>
              <a:rPr lang="en-GB" dirty="0"/>
              <a:t>	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45253"/>
              </p:ext>
            </p:extLst>
          </p:nvPr>
        </p:nvGraphicFramePr>
        <p:xfrm>
          <a:off x="922337" y="4079523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2930493"/>
                  </p:ext>
                </p:extLst>
              </p:nvPr>
            </p:nvGraphicFramePr>
            <p:xfrm>
              <a:off x="922337" y="910783"/>
              <a:ext cx="4579124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337" y="910783"/>
                <a:ext cx="4579124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7032518"/>
                  </p:ext>
                </p:extLst>
              </p:nvPr>
            </p:nvGraphicFramePr>
            <p:xfrm>
              <a:off x="5981351" y="910783"/>
              <a:ext cx="460649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1351" y="910783"/>
                <a:ext cx="4606497" cy="2743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4463064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4463064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4955823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4963549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Most Famous Tennis Courts In The History Of The Sport | Edward Sports">
            <a:extLst>
              <a:ext uri="{FF2B5EF4-FFF2-40B4-BE49-F238E27FC236}">
                <a16:creationId xmlns:a16="http://schemas.microsoft.com/office/drawing/2014/main" id="{5BE9590A-BE83-5380-747A-CEC1DEE5F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58" y="819184"/>
            <a:ext cx="6987492" cy="499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5209708" y="10585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Core idea</a:t>
            </a:r>
            <a:endParaRPr lang="en-DK" b="1" i="1" u="sn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9" y="2647697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552776" y="1622151"/>
            <a:ext cx="983441" cy="3773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650188" y="310466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Trigger-orders</a:t>
            </a:r>
            <a:endParaRPr lang="en-DK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049773" y="1898350"/>
            <a:ext cx="1147565" cy="3384922"/>
          </a:xfrm>
          <a:prstGeom prst="bentConnector3">
            <a:avLst>
              <a:gd name="adj1" fmla="val 429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365767" y="3070763"/>
            <a:ext cx="217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Be your own broker</a:t>
            </a:r>
            <a:endParaRPr lang="en-DK" b="1" i="1" dirty="0"/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Quickly register</a:t>
            </a:r>
            <a:endParaRPr lang="en-DK" b="1" i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46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Centralized “banking”</a:t>
            </a:r>
            <a:endParaRPr lang="en-DK" b="1" i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32036" y="608079"/>
            <a:ext cx="11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Overview</a:t>
            </a:r>
            <a:endParaRPr lang="en-DK" b="1" i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169" y="608079"/>
            <a:ext cx="5163828" cy="25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193" y="-727912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049012"/>
            <a:ext cx="399122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bookmaker behaviour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Act on the market, </a:t>
            </a:r>
          </a:p>
          <a:p>
            <a:r>
              <a:rPr lang="en-GB" b="1" dirty="0"/>
              <a:t>     or </a:t>
            </a:r>
            <a:r>
              <a:rPr lang="en-GB" b="1" dirty="0">
                <a:solidFill>
                  <a:srgbClr val="00B050"/>
                </a:solidFill>
              </a:rPr>
              <a:t>become the market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 overview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chemeClr val="accent5">
                    <a:lumMod val="50000"/>
                  </a:schemeClr>
                </a:solidFill>
              </a:rPr>
              <a:t>Quality</a:t>
            </a:r>
            <a:r>
              <a:rPr lang="en-GB" b="1" i="1" dirty="0"/>
              <a:t>:</a:t>
            </a:r>
            <a:endParaRPr lang="en-DK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0070C0"/>
                </a:solidFill>
              </a:rPr>
              <a:t>Scenario:</a:t>
            </a:r>
            <a:endParaRPr lang="en-DK" b="1" i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00B050"/>
                </a:solidFill>
              </a:rPr>
              <a:t>Votes:</a:t>
            </a:r>
            <a:endParaRPr lang="en-DK" b="1" i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14</a:t>
            </a: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11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2: 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9939328" y="528611"/>
            <a:ext cx="18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3: 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75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1: 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Pattern considered: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255270" y="1035797"/>
            <a:ext cx="418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3: 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1294389" y="932658"/>
            <a:ext cx="464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1/2: Addition and removal of bookmakers*</a:t>
            </a:r>
            <a:endParaRPr lang="en-US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Pattern considered: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2820207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2643942" y="5279011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560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*12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1419</TotalTime>
  <Words>670</Words>
  <Application>Microsoft Office PowerPoint</Application>
  <PresentationFormat>Widescreen</PresentationFormat>
  <Paragraphs>184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PowerPoint Presentation</vt:lpstr>
      <vt:lpstr>Pitch summary</vt:lpstr>
      <vt:lpstr>QAW Highlights overview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Test setup</vt:lpstr>
      <vt:lpstr>Threats to validity</vt:lpstr>
      <vt:lpstr>Results</vt:lpstr>
      <vt:lpstr>Conclusion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97</cp:revision>
  <dcterms:created xsi:type="dcterms:W3CDTF">2025-03-17T20:09:59Z</dcterms:created>
  <dcterms:modified xsi:type="dcterms:W3CDTF">2025-03-24T17:47:51Z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